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706615F-0368-4D5D-932B-105E3868D3D1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33B97AC-96E1-452E-82B3-D617102B02D3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работы приложения курсового проекта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5013176"/>
            <a:ext cx="6858000" cy="533400"/>
          </a:xfrm>
        </p:spPr>
        <p:txBody>
          <a:bodyPr>
            <a:noAutofit/>
          </a:bodyPr>
          <a:lstStyle/>
          <a:p>
            <a:r>
              <a:rPr lang="ru-RU" sz="1800" dirty="0" smtClean="0"/>
              <a:t>Выполнила студентка МГТУ им. Н.Э. Баумана: </a:t>
            </a:r>
          </a:p>
          <a:p>
            <a:r>
              <a:rPr lang="ru-RU" sz="1800" dirty="0" smtClean="0"/>
              <a:t>Быкова П.Е., учебной группы ИУ8-32 </a:t>
            </a:r>
            <a:endParaRPr lang="ru-RU" sz="1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55576" y="620688"/>
            <a:ext cx="776315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28575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Разработка простейшего</a:t>
            </a:r>
          </a:p>
          <a:p>
            <a:pPr algn="ctr"/>
            <a:r>
              <a:rPr lang="ru-RU" sz="5400" b="1" cap="none" spc="0" dirty="0" smtClean="0">
                <a:ln w="28575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Графического редактора </a:t>
            </a:r>
          </a:p>
          <a:p>
            <a:pPr algn="ctr"/>
            <a:r>
              <a:rPr lang="ru-RU" sz="5400" b="1" cap="none" spc="0" dirty="0" smtClean="0">
                <a:ln w="28575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для рисования</a:t>
            </a:r>
            <a:endParaRPr lang="ru-RU" sz="5400" b="1" cap="none" spc="0" dirty="0">
              <a:ln w="28575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88640"/>
            <a:ext cx="259660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Тема курсового проекта: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6093296"/>
            <a:ext cx="46228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Руководитель курсового проекта: И.В. </a:t>
            </a:r>
            <a:r>
              <a:rPr lang="ru-RU" dirty="0" err="1" smtClean="0"/>
              <a:t>Мацак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532439" cy="479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5536" y="5661248"/>
            <a:ext cx="7634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Можно также удалить последнюю нарисованную фигуру с помощью меню </a:t>
            </a:r>
          </a:p>
          <a:p>
            <a:r>
              <a:rPr lang="ru-RU" dirty="0"/>
              <a:t>п</a:t>
            </a:r>
            <a:r>
              <a:rPr lang="ru-RU" dirty="0" smtClean="0"/>
              <a:t>риложения:  «Лист» -</a:t>
            </a:r>
            <a:r>
              <a:rPr lang="en-US" dirty="0" smtClean="0"/>
              <a:t>&gt; </a:t>
            </a:r>
            <a:r>
              <a:rPr lang="ru-RU" dirty="0" smtClean="0"/>
              <a:t>«Быстрое удаление последней фигуры»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8304584" cy="4671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733256"/>
            <a:ext cx="810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Можно изменить цвет заливки последней добавленной фигуры, если нажать на</a:t>
            </a:r>
          </a:p>
          <a:p>
            <a:r>
              <a:rPr lang="ru-RU" dirty="0"/>
              <a:t>л</a:t>
            </a:r>
            <a:r>
              <a:rPr lang="ru-RU" dirty="0" smtClean="0"/>
              <a:t>юбую кнопку из блока «цвета заливки фигур», а затем щёлкнуть по листу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733256"/>
            <a:ext cx="8089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Можно изменить цвет контура последней добавленной фигуры, если нажать на</a:t>
            </a:r>
          </a:p>
          <a:p>
            <a:r>
              <a:rPr lang="ru-RU" dirty="0"/>
              <a:t>л</a:t>
            </a:r>
            <a:r>
              <a:rPr lang="ru-RU" dirty="0" smtClean="0"/>
              <a:t>юбую кнопку из блока «цвета контура фигур», а затем щёлкнуть по листу</a:t>
            </a:r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292075" cy="466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88640"/>
            <a:ext cx="514164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84984"/>
            <a:ext cx="5112568" cy="2959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580112" y="1772816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зайти в меню приложения и выбрать:  «Файл» -</a:t>
            </a:r>
            <a:r>
              <a:rPr lang="en-US" dirty="0" smtClean="0"/>
              <a:t>&gt;</a:t>
            </a:r>
            <a:r>
              <a:rPr lang="ru-RU" dirty="0"/>
              <a:t> </a:t>
            </a:r>
            <a:r>
              <a:rPr lang="ru-RU" dirty="0" smtClean="0"/>
              <a:t>«Вставить изображение из…»,</a:t>
            </a:r>
          </a:p>
          <a:p>
            <a:r>
              <a:rPr lang="ru-RU" dirty="0" smtClean="0"/>
              <a:t>то данная программа открывает специальное диалоговое окно, дающее доступ к пользовательским файлам на компьютере, </a:t>
            </a:r>
          </a:p>
          <a:p>
            <a:r>
              <a:rPr lang="ru-RU" dirty="0"/>
              <a:t>ч</a:t>
            </a:r>
            <a:r>
              <a:rPr lang="ru-RU" dirty="0" smtClean="0"/>
              <a:t>тобы  пользователь выбрал то изображение, которое он хочет видеть на листе</a:t>
            </a: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116632"/>
            <a:ext cx="511256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360592"/>
            <a:ext cx="5112568" cy="2948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580112" y="1772816"/>
            <a:ext cx="3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Далее возникает предупреждение пользователя о размере вставляемого файла, и если размер выбранной картинки удовлетворяет условиям, указанным в предупреждении, то при нажатии кнопки «</a:t>
            </a:r>
            <a:r>
              <a:rPr lang="ru-RU" dirty="0" err="1" smtClean="0"/>
              <a:t>ок</a:t>
            </a:r>
            <a:r>
              <a:rPr lang="ru-RU" dirty="0" smtClean="0"/>
              <a:t>» выбранное изображение появляется на листе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556104" cy="4812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661248"/>
            <a:ext cx="787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Вставленное изображение можно удалить, если в меню приложения нажать: </a:t>
            </a:r>
          </a:p>
          <a:p>
            <a:r>
              <a:rPr lang="ru-RU" dirty="0" smtClean="0"/>
              <a:t>«Лист» -</a:t>
            </a:r>
            <a:r>
              <a:rPr lang="en-US" dirty="0" smtClean="0"/>
              <a:t>&gt; </a:t>
            </a:r>
            <a:r>
              <a:rPr lang="ru-RU" dirty="0" smtClean="0"/>
              <a:t>«Отмена вставки изображения»</a:t>
            </a:r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832092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445224"/>
            <a:ext cx="7480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Пользователь может сохранить получившийся у него рисунок в любую из </a:t>
            </a:r>
            <a:endParaRPr lang="ru-RU" dirty="0"/>
          </a:p>
          <a:p>
            <a:r>
              <a:rPr lang="ru-RU" dirty="0"/>
              <a:t>д</a:t>
            </a:r>
            <a:r>
              <a:rPr lang="ru-RU" dirty="0" smtClean="0"/>
              <a:t>иректорий на его компьютере, выбрав в меню приложения:</a:t>
            </a:r>
          </a:p>
          <a:p>
            <a:r>
              <a:rPr lang="ru-RU" dirty="0" smtClean="0"/>
              <a:t>«Файл» -</a:t>
            </a:r>
            <a:r>
              <a:rPr lang="en-US" dirty="0" smtClean="0"/>
              <a:t>&gt; </a:t>
            </a:r>
            <a:r>
              <a:rPr lang="ru-RU" dirty="0" smtClean="0"/>
              <a:t>«Сохранить рисунок»</a:t>
            </a: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8640960" cy="486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373216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Откроется специальное диалоговое окно, дающее доступ к пользовательским файлам на компьютере, чтобы  пользователь выбрал, куда и под каким именем хочет сохранить свой рисунок</a:t>
            </a:r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352928" cy="4698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445224"/>
            <a:ext cx="6745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Видно, что рисунок сохранился в виде изображения именно туда, </a:t>
            </a:r>
          </a:p>
          <a:p>
            <a:r>
              <a:rPr lang="ru-RU" dirty="0" smtClean="0"/>
              <a:t>куда указал пользователь, и под тем именем, которое тоже было</a:t>
            </a:r>
          </a:p>
          <a:p>
            <a:r>
              <a:rPr lang="ru-RU" dirty="0" smtClean="0"/>
              <a:t>указано пользователем</a:t>
            </a:r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516100" cy="479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8914" y="5733256"/>
            <a:ext cx="874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меню приложения находится раздел «Справка», представляющая собой инструкцию</a:t>
            </a:r>
          </a:p>
          <a:p>
            <a:r>
              <a:rPr lang="ru-RU" dirty="0"/>
              <a:t>д</a:t>
            </a:r>
            <a:r>
              <a:rPr lang="ru-RU" dirty="0" smtClean="0"/>
              <a:t>ля пользователя по работе с данным приложением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нимок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404664"/>
            <a:ext cx="4459353" cy="4896544"/>
          </a:xfrm>
          <a:prstGeom prst="rect">
            <a:avLst/>
          </a:prstGeom>
        </p:spPr>
      </p:pic>
      <p:pic>
        <p:nvPicPr>
          <p:cNvPr id="3" name="Рисунок 2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692696"/>
            <a:ext cx="3680779" cy="39551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5661248"/>
            <a:ext cx="716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Начальный вид приложения при запуске состоит из двух окон: листа и пользовательского интерфейса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8496944" cy="477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445224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выбрать в разделе «Справка» одно из полей, например поле</a:t>
            </a:r>
          </a:p>
          <a:p>
            <a:r>
              <a:rPr lang="ru-RU" dirty="0" smtClean="0"/>
              <a:t>«Как начать рисование», то появится специальное окно, в котором содержится</a:t>
            </a:r>
          </a:p>
          <a:p>
            <a:r>
              <a:rPr lang="ru-RU" dirty="0" smtClean="0"/>
              <a:t>информация о том, как сделать данное действие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547260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429000"/>
            <a:ext cx="5472608" cy="2794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2276872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Также лист, на котором</a:t>
            </a:r>
          </a:p>
          <a:p>
            <a:r>
              <a:rPr lang="ru-RU" dirty="0"/>
              <a:t>р</a:t>
            </a:r>
            <a:r>
              <a:rPr lang="ru-RU" dirty="0" smtClean="0"/>
              <a:t>исует пользователь, может</a:t>
            </a:r>
          </a:p>
          <a:p>
            <a:r>
              <a:rPr lang="ru-RU" dirty="0"/>
              <a:t>и</a:t>
            </a:r>
            <a:r>
              <a:rPr lang="ru-RU" dirty="0" smtClean="0"/>
              <a:t>зменять свой размер и по желанию пользователя становиться в полноэкранный режим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5256584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818618" y="2636912"/>
            <a:ext cx="33253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желании пользователь может закрыть приложение, выбрав в меню: «Файл» -</a:t>
            </a:r>
            <a:r>
              <a:rPr lang="en-US" dirty="0" smtClean="0"/>
              <a:t>&gt; </a:t>
            </a:r>
          </a:p>
          <a:p>
            <a:r>
              <a:rPr lang="ru-RU" dirty="0" smtClean="0"/>
              <a:t>«Выйти из программы»</a:t>
            </a:r>
          </a:p>
          <a:p>
            <a:endParaRPr lang="ru-RU" dirty="0" smtClean="0"/>
          </a:p>
          <a:p>
            <a:r>
              <a:rPr lang="ru-RU" dirty="0" smtClean="0"/>
              <a:t>Видно, что приложение успешно закрылось</a:t>
            </a:r>
            <a:endParaRPr lang="ru-RU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284984"/>
            <a:ext cx="5263907" cy="2960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832092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445224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Как видно, приложение может рисовать произвольные линии</a:t>
            </a:r>
          </a:p>
          <a:p>
            <a:r>
              <a:rPr lang="ru-RU" dirty="0" smtClean="0"/>
              <a:t>(зажатие левой кнопки мыши), меняя цвета кисти путём нажатия кнопки с цветом в блоке «цвета кисти»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340080" cy="4691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949280"/>
            <a:ext cx="730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 зажатии правой кнопки мыши можно стирать нарисованные линии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8244408" cy="463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67544" y="5949280"/>
            <a:ext cx="789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Можно добавлять фигуры на лист, нажав на одну из кнопок в блоке «фигуры»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0688"/>
            <a:ext cx="8448600" cy="475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37615" y="5733256"/>
            <a:ext cx="8190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Можно перемещать последнюю нарисованную фигуру в любое место на листе с </a:t>
            </a:r>
          </a:p>
          <a:p>
            <a:r>
              <a:rPr lang="ru-RU" dirty="0" smtClean="0"/>
              <a:t>помощью клавиш  </a:t>
            </a:r>
            <a:r>
              <a:rPr lang="en-US" dirty="0" smtClean="0"/>
              <a:t>A, </a:t>
            </a:r>
            <a:r>
              <a:rPr lang="ru-RU" dirty="0" smtClean="0"/>
              <a:t> </a:t>
            </a:r>
            <a:r>
              <a:rPr lang="en-US" dirty="0" smtClean="0"/>
              <a:t>W, </a:t>
            </a:r>
            <a:r>
              <a:rPr lang="ru-RU" dirty="0" smtClean="0"/>
              <a:t> </a:t>
            </a:r>
            <a:r>
              <a:rPr lang="en-US" dirty="0" smtClean="0"/>
              <a:t>S,</a:t>
            </a:r>
            <a:r>
              <a:rPr lang="ru-RU" dirty="0" smtClean="0"/>
              <a:t> </a:t>
            </a:r>
            <a:r>
              <a:rPr lang="en-US" dirty="0" smtClean="0"/>
              <a:t> D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64704"/>
            <a:ext cx="8320925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67544" y="5733256"/>
            <a:ext cx="824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Как видно, фигуры при добавлении на лист могут менять свою форму с помощью</a:t>
            </a:r>
          </a:p>
          <a:p>
            <a:r>
              <a:rPr lang="ru-RU" dirty="0" smtClean="0"/>
              <a:t>зажатия и перемещения курсора мыши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5733256"/>
            <a:ext cx="8401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 нажатии на кнопку «кисть» пользователю возвращается контроль над кистью, </a:t>
            </a:r>
          </a:p>
          <a:p>
            <a:r>
              <a:rPr lang="ru-RU" dirty="0"/>
              <a:t>р</a:t>
            </a:r>
            <a:r>
              <a:rPr lang="ru-RU" dirty="0" smtClean="0"/>
              <a:t>исующей произвольные линии</a:t>
            </a: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272242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476434" cy="476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5536" y="5661248"/>
            <a:ext cx="7613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Можно также удалить последнюю нарисованную линию с помощью меню </a:t>
            </a:r>
          </a:p>
          <a:p>
            <a:r>
              <a:rPr lang="ru-RU" dirty="0"/>
              <a:t>п</a:t>
            </a:r>
            <a:r>
              <a:rPr lang="ru-RU" dirty="0" smtClean="0"/>
              <a:t>риложения:  «Лист» -</a:t>
            </a:r>
            <a:r>
              <a:rPr lang="en-US" dirty="0" smtClean="0"/>
              <a:t>&gt; </a:t>
            </a:r>
            <a:r>
              <a:rPr lang="ru-RU" dirty="0" smtClean="0"/>
              <a:t>«Быстрое удаление последней линии»</a:t>
            </a:r>
            <a:endParaRPr lang="ru-RU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94</TotalTime>
  <Words>532</Words>
  <Application>Microsoft Office PowerPoint</Application>
  <PresentationFormat>Экран (4:3)</PresentationFormat>
  <Paragraphs>52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Начальная</vt:lpstr>
      <vt:lpstr>Демонстрация работы приложения курсового проекта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Демонстрация работы приложения курсового проекта</dc:title>
  <dc:creator>User</dc:creator>
  <cp:lastModifiedBy>User</cp:lastModifiedBy>
  <cp:revision>10</cp:revision>
  <dcterms:created xsi:type="dcterms:W3CDTF">2020-12-25T16:20:12Z</dcterms:created>
  <dcterms:modified xsi:type="dcterms:W3CDTF">2020-12-25T17:54:42Z</dcterms:modified>
</cp:coreProperties>
</file>